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9" r:id="rId16"/>
    <p:sldId id="335" r:id="rId17"/>
    <p:sldId id="362" r:id="rId18"/>
    <p:sldId id="356" r:id="rId19"/>
    <p:sldId id="354" r:id="rId20"/>
    <p:sldId id="352" r:id="rId21"/>
    <p:sldId id="337" r:id="rId22"/>
    <p:sldId id="360" r:id="rId23"/>
    <p:sldId id="338" r:id="rId24"/>
    <p:sldId id="300" r:id="rId25"/>
    <p:sldId id="346" r:id="rId26"/>
    <p:sldId id="353" r:id="rId27"/>
    <p:sldId id="286" r:id="rId28"/>
    <p:sldId id="355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21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80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unpredictability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DC1C91-3D25-8112-E10B-6E5491C7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797BC-572F-3D40-E2B0-F459FA8B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6C92D-03DC-89C5-0B78-D651791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3592032"/>
            <a:ext cx="2900842" cy="290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9F710-9E8E-7F3D-93B8-0B8695C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4095" y="462589"/>
            <a:ext cx="2900842" cy="2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6543</TotalTime>
  <Words>1536</Words>
  <Application>Microsoft Office PowerPoint</Application>
  <PresentationFormat>Widescreen</PresentationFormat>
  <Paragraphs>175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unpredictability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Simulating movement</vt:lpstr>
      <vt:lpstr>Simulating animal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252</cp:revision>
  <dcterms:created xsi:type="dcterms:W3CDTF">2021-11-11T16:37:17Z</dcterms:created>
  <dcterms:modified xsi:type="dcterms:W3CDTF">2022-10-11T17:47:47Z</dcterms:modified>
</cp:coreProperties>
</file>